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ван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FF00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5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F60B3-FB78-4DA5-A85D-D0B608D0B4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A23E6-6B71-4739-95CE-1D9894C1113D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B68F4-1070-47B0-AEC2-4A174E6B65D5}" type="parTrans" cxnId="{572D6B69-262B-47B8-B311-E2A414F75C3D}">
      <dgm:prSet/>
      <dgm:spPr/>
      <dgm:t>
        <a:bodyPr/>
        <a:lstStyle/>
        <a:p>
          <a:endParaRPr lang="ru-RU"/>
        </a:p>
      </dgm:t>
    </dgm:pt>
    <dgm:pt modelId="{3BD264EC-6CE1-4D6E-9DA0-DF6CDF37E96B}" type="sibTrans" cxnId="{572D6B69-262B-47B8-B311-E2A414F75C3D}">
      <dgm:prSet/>
      <dgm:spPr/>
      <dgm:t>
        <a:bodyPr/>
        <a:lstStyle/>
        <a:p>
          <a:endParaRPr lang="ru-RU"/>
        </a:p>
      </dgm:t>
    </dgm:pt>
    <dgm:pt modelId="{D1A14728-3446-413B-835D-7B6683FB86F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-развивать интерес к художественной литературе;  -развивать умение употреблять в речи образные       выражения, поговорки;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развивать умение составлять предложения и пословицы из слов; 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развивать логическое мышление, творческое воображение, фантазию;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-упражнять в умении подбирать слова-антонимы;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-совершенствовать тактильные ощущения при выполнении игровых заданий;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формировать навыки сотрудничества, самостоятельности.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воспитывать доброжелательность, активность, инициативность.</a:t>
          </a:r>
        </a:p>
      </dgm:t>
    </dgm:pt>
    <dgm:pt modelId="{7053CA43-B21E-4372-A3F6-C9DDEF06F015}" type="parTrans" cxnId="{74C3837B-2375-4806-A618-EC6DAA631A5B}">
      <dgm:prSet/>
      <dgm:spPr/>
      <dgm:t>
        <a:bodyPr/>
        <a:lstStyle/>
        <a:p>
          <a:endParaRPr lang="ru-RU"/>
        </a:p>
      </dgm:t>
    </dgm:pt>
    <dgm:pt modelId="{582A4981-9172-49C1-BB65-7458352304FA}" type="sibTrans" cxnId="{74C3837B-2375-4806-A618-EC6DAA631A5B}">
      <dgm:prSet/>
      <dgm:spPr/>
      <dgm:t>
        <a:bodyPr/>
        <a:lstStyle/>
        <a:p>
          <a:endParaRPr lang="ru-RU"/>
        </a:p>
      </dgm:t>
    </dgm:pt>
    <dgm:pt modelId="{E2502921-E07E-4361-9E4C-D14D7CE2FA28}">
      <dgm:prSet phldrT="[Текст]" custT="1"/>
      <dgm:spPr/>
      <dgm:t>
        <a:bodyPr/>
        <a:lstStyle/>
        <a:p>
          <a:pPr algn="l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DDEEC-E840-4272-BAEF-980DCF0C567B}" type="parTrans" cxnId="{5A28E5FE-5F97-4EC8-B6E8-BCD8EEFF7E59}">
      <dgm:prSet/>
      <dgm:spPr/>
      <dgm:t>
        <a:bodyPr/>
        <a:lstStyle/>
        <a:p>
          <a:endParaRPr lang="ru-RU"/>
        </a:p>
      </dgm:t>
    </dgm:pt>
    <dgm:pt modelId="{7E33877A-1D11-4CB5-BBC3-E80D892755FE}" type="sibTrans" cxnId="{5A28E5FE-5F97-4EC8-B6E8-BCD8EEFF7E59}">
      <dgm:prSet/>
      <dgm:spPr/>
      <dgm:t>
        <a:bodyPr/>
        <a:lstStyle/>
        <a:p>
          <a:endParaRPr lang="ru-RU"/>
        </a:p>
      </dgm:t>
    </dgm:pt>
    <dgm:pt modelId="{13BC75DA-614F-4C63-B0A7-FD663BC07ABB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98FFE-D398-4771-BFF4-ED1073EA4B9E}" type="parTrans" cxnId="{56F690CC-F0C6-409D-899A-540C7E1147E9}">
      <dgm:prSet/>
      <dgm:spPr/>
      <dgm:t>
        <a:bodyPr/>
        <a:lstStyle/>
        <a:p>
          <a:endParaRPr lang="ru-RU"/>
        </a:p>
      </dgm:t>
    </dgm:pt>
    <dgm:pt modelId="{B027B37D-6050-4963-9E00-8F83B6DB30FF}" type="sibTrans" cxnId="{56F690CC-F0C6-409D-899A-540C7E1147E9}">
      <dgm:prSet/>
      <dgm:spPr/>
      <dgm:t>
        <a:bodyPr/>
        <a:lstStyle/>
        <a:p>
          <a:endParaRPr lang="ru-RU"/>
        </a:p>
      </dgm:t>
    </dgm:pt>
    <dgm:pt modelId="{2D746BB9-94A4-4B22-A135-D03A5D714C87}" type="pres">
      <dgm:prSet presAssocID="{E6BF60B3-FB78-4DA5-A85D-D0B608D0B4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17B0F4-31B3-4BDE-93DA-E4F42606B94B}" type="pres">
      <dgm:prSet presAssocID="{FC0A23E6-6B71-4739-95CE-1D9894C1113D}" presName="thickLine" presStyleLbl="alignNode1" presStyleIdx="0" presStyleCnt="1"/>
      <dgm:spPr/>
      <dgm:t>
        <a:bodyPr/>
        <a:lstStyle/>
        <a:p>
          <a:endParaRPr lang="ru-RU"/>
        </a:p>
      </dgm:t>
    </dgm:pt>
    <dgm:pt modelId="{4227D8FB-E9A3-45A7-B8B0-092FE208E7AC}" type="pres">
      <dgm:prSet presAssocID="{FC0A23E6-6B71-4739-95CE-1D9894C1113D}" presName="horz1" presStyleCnt="0"/>
      <dgm:spPr/>
      <dgm:t>
        <a:bodyPr/>
        <a:lstStyle/>
        <a:p>
          <a:endParaRPr lang="ru-RU"/>
        </a:p>
      </dgm:t>
    </dgm:pt>
    <dgm:pt modelId="{BB8887DA-30F4-467B-9BE9-C54CA43D452C}" type="pres">
      <dgm:prSet presAssocID="{FC0A23E6-6B71-4739-95CE-1D9894C1113D}" presName="tx1" presStyleLbl="revTx" presStyleIdx="0" presStyleCnt="4" custScaleX="124434"/>
      <dgm:spPr/>
      <dgm:t>
        <a:bodyPr/>
        <a:lstStyle/>
        <a:p>
          <a:endParaRPr lang="ru-RU"/>
        </a:p>
      </dgm:t>
    </dgm:pt>
    <dgm:pt modelId="{09B13EBD-B22D-4900-8B41-BBE7CBE23FAB}" type="pres">
      <dgm:prSet presAssocID="{FC0A23E6-6B71-4739-95CE-1D9894C1113D}" presName="vert1" presStyleCnt="0"/>
      <dgm:spPr/>
      <dgm:t>
        <a:bodyPr/>
        <a:lstStyle/>
        <a:p>
          <a:endParaRPr lang="ru-RU"/>
        </a:p>
      </dgm:t>
    </dgm:pt>
    <dgm:pt modelId="{D0872CA3-F397-4689-9CCF-B2E71BBC1932}" type="pres">
      <dgm:prSet presAssocID="{D1A14728-3446-413B-835D-7B6683FB86FD}" presName="vertSpace2a" presStyleCnt="0"/>
      <dgm:spPr/>
      <dgm:t>
        <a:bodyPr/>
        <a:lstStyle/>
        <a:p>
          <a:endParaRPr lang="ru-RU"/>
        </a:p>
      </dgm:t>
    </dgm:pt>
    <dgm:pt modelId="{73F42B13-D6A2-4CC8-8148-575073B20873}" type="pres">
      <dgm:prSet presAssocID="{D1A14728-3446-413B-835D-7B6683FB86FD}" presName="horz2" presStyleCnt="0"/>
      <dgm:spPr/>
      <dgm:t>
        <a:bodyPr/>
        <a:lstStyle/>
        <a:p>
          <a:endParaRPr lang="ru-RU"/>
        </a:p>
      </dgm:t>
    </dgm:pt>
    <dgm:pt modelId="{3FDD67F7-E398-48D1-882D-EF4681471CEC}" type="pres">
      <dgm:prSet presAssocID="{D1A14728-3446-413B-835D-7B6683FB86FD}" presName="horzSpace2" presStyleCnt="0"/>
      <dgm:spPr/>
      <dgm:t>
        <a:bodyPr/>
        <a:lstStyle/>
        <a:p>
          <a:endParaRPr lang="ru-RU"/>
        </a:p>
      </dgm:t>
    </dgm:pt>
    <dgm:pt modelId="{655FEADF-0C0E-479F-9E8D-E6FAA92F254B}" type="pres">
      <dgm:prSet presAssocID="{D1A14728-3446-413B-835D-7B6683FB86FD}" presName="tx2" presStyleLbl="revTx" presStyleIdx="1" presStyleCnt="4" custLinFactNeighborX="-303" custLinFactNeighborY="-5279"/>
      <dgm:spPr/>
      <dgm:t>
        <a:bodyPr/>
        <a:lstStyle/>
        <a:p>
          <a:endParaRPr lang="ru-RU"/>
        </a:p>
      </dgm:t>
    </dgm:pt>
    <dgm:pt modelId="{4B644161-8183-40DC-BF6E-1CA291731B6B}" type="pres">
      <dgm:prSet presAssocID="{D1A14728-3446-413B-835D-7B6683FB86FD}" presName="vert2" presStyleCnt="0"/>
      <dgm:spPr/>
      <dgm:t>
        <a:bodyPr/>
        <a:lstStyle/>
        <a:p>
          <a:endParaRPr lang="ru-RU"/>
        </a:p>
      </dgm:t>
    </dgm:pt>
    <dgm:pt modelId="{19839A00-CF07-4505-9C40-E078D61DDB27}" type="pres">
      <dgm:prSet presAssocID="{D1A14728-3446-413B-835D-7B6683FB86FD}" presName="thinLine2b" presStyleLbl="callout" presStyleIdx="0" presStyleCnt="3"/>
      <dgm:spPr/>
      <dgm:t>
        <a:bodyPr/>
        <a:lstStyle/>
        <a:p>
          <a:endParaRPr lang="ru-RU"/>
        </a:p>
      </dgm:t>
    </dgm:pt>
    <dgm:pt modelId="{D5A13539-F81E-49D1-A8CA-3A263963EDB2}" type="pres">
      <dgm:prSet presAssocID="{D1A14728-3446-413B-835D-7B6683FB86FD}" presName="vertSpace2b" presStyleCnt="0"/>
      <dgm:spPr/>
      <dgm:t>
        <a:bodyPr/>
        <a:lstStyle/>
        <a:p>
          <a:endParaRPr lang="ru-RU"/>
        </a:p>
      </dgm:t>
    </dgm:pt>
    <dgm:pt modelId="{969DFB99-C162-4DC0-9A81-75F63B92ED2B}" type="pres">
      <dgm:prSet presAssocID="{E2502921-E07E-4361-9E4C-D14D7CE2FA28}" presName="horz2" presStyleCnt="0"/>
      <dgm:spPr/>
      <dgm:t>
        <a:bodyPr/>
        <a:lstStyle/>
        <a:p>
          <a:endParaRPr lang="ru-RU"/>
        </a:p>
      </dgm:t>
    </dgm:pt>
    <dgm:pt modelId="{4B5B41DB-AAC2-480A-83A7-89442DAFD244}" type="pres">
      <dgm:prSet presAssocID="{E2502921-E07E-4361-9E4C-D14D7CE2FA28}" presName="horzSpace2" presStyleCnt="0"/>
      <dgm:spPr/>
      <dgm:t>
        <a:bodyPr/>
        <a:lstStyle/>
        <a:p>
          <a:endParaRPr lang="ru-RU"/>
        </a:p>
      </dgm:t>
    </dgm:pt>
    <dgm:pt modelId="{664E6A89-62CC-4098-8216-8C2D552F0BA5}" type="pres">
      <dgm:prSet presAssocID="{E2502921-E07E-4361-9E4C-D14D7CE2FA28}" presName="tx2" presStyleLbl="revTx" presStyleIdx="2" presStyleCnt="4" custScaleY="297494" custLinFactNeighborX="-460" custLinFactNeighborY="-11320"/>
      <dgm:spPr/>
      <dgm:t>
        <a:bodyPr/>
        <a:lstStyle/>
        <a:p>
          <a:endParaRPr lang="ru-RU"/>
        </a:p>
      </dgm:t>
    </dgm:pt>
    <dgm:pt modelId="{833CB5DF-7750-40CB-A58C-ED1FF5520F9F}" type="pres">
      <dgm:prSet presAssocID="{E2502921-E07E-4361-9E4C-D14D7CE2FA28}" presName="vert2" presStyleCnt="0"/>
      <dgm:spPr/>
      <dgm:t>
        <a:bodyPr/>
        <a:lstStyle/>
        <a:p>
          <a:endParaRPr lang="ru-RU"/>
        </a:p>
      </dgm:t>
    </dgm:pt>
    <dgm:pt modelId="{D24C59EA-E54D-4DB3-8F41-B3F6B13F89C6}" type="pres">
      <dgm:prSet presAssocID="{E2502921-E07E-4361-9E4C-D14D7CE2FA28}" presName="thinLine2b" presStyleLbl="callout" presStyleIdx="1" presStyleCnt="3"/>
      <dgm:spPr/>
      <dgm:t>
        <a:bodyPr/>
        <a:lstStyle/>
        <a:p>
          <a:endParaRPr lang="ru-RU"/>
        </a:p>
      </dgm:t>
    </dgm:pt>
    <dgm:pt modelId="{36E130D0-6CA3-43D9-81A4-45AF163A36BE}" type="pres">
      <dgm:prSet presAssocID="{E2502921-E07E-4361-9E4C-D14D7CE2FA28}" presName="vertSpace2b" presStyleCnt="0"/>
      <dgm:spPr/>
      <dgm:t>
        <a:bodyPr/>
        <a:lstStyle/>
        <a:p>
          <a:endParaRPr lang="ru-RU"/>
        </a:p>
      </dgm:t>
    </dgm:pt>
    <dgm:pt modelId="{24C3A61B-1478-4C5F-A82B-7C0003DA92BF}" type="pres">
      <dgm:prSet presAssocID="{13BC75DA-614F-4C63-B0A7-FD663BC07ABB}" presName="horz2" presStyleCnt="0"/>
      <dgm:spPr/>
      <dgm:t>
        <a:bodyPr/>
        <a:lstStyle/>
        <a:p>
          <a:endParaRPr lang="ru-RU"/>
        </a:p>
      </dgm:t>
    </dgm:pt>
    <dgm:pt modelId="{1DEED595-2B9E-4DAA-8F5F-C5097A4D5BB0}" type="pres">
      <dgm:prSet presAssocID="{13BC75DA-614F-4C63-B0A7-FD663BC07ABB}" presName="horzSpace2" presStyleCnt="0"/>
      <dgm:spPr/>
      <dgm:t>
        <a:bodyPr/>
        <a:lstStyle/>
        <a:p>
          <a:endParaRPr lang="ru-RU"/>
        </a:p>
      </dgm:t>
    </dgm:pt>
    <dgm:pt modelId="{325F7A5B-E841-4A42-A188-CB5E636EC75A}" type="pres">
      <dgm:prSet presAssocID="{13BC75DA-614F-4C63-B0A7-FD663BC07ABB}" presName="tx2" presStyleLbl="revTx" presStyleIdx="3" presStyleCnt="4" custScaleY="88771"/>
      <dgm:spPr/>
      <dgm:t>
        <a:bodyPr/>
        <a:lstStyle/>
        <a:p>
          <a:endParaRPr lang="ru-RU"/>
        </a:p>
      </dgm:t>
    </dgm:pt>
    <dgm:pt modelId="{84A00128-EF84-4ED6-9030-6665FB979853}" type="pres">
      <dgm:prSet presAssocID="{13BC75DA-614F-4C63-B0A7-FD663BC07ABB}" presName="vert2" presStyleCnt="0"/>
      <dgm:spPr/>
      <dgm:t>
        <a:bodyPr/>
        <a:lstStyle/>
        <a:p>
          <a:endParaRPr lang="ru-RU"/>
        </a:p>
      </dgm:t>
    </dgm:pt>
    <dgm:pt modelId="{6778BC42-008B-4BBA-A226-EFA11C26E7C2}" type="pres">
      <dgm:prSet presAssocID="{13BC75DA-614F-4C63-B0A7-FD663BC07ABB}" presName="thinLine2b" presStyleLbl="callout" presStyleIdx="2" presStyleCnt="3"/>
      <dgm:spPr/>
      <dgm:t>
        <a:bodyPr/>
        <a:lstStyle/>
        <a:p>
          <a:endParaRPr lang="ru-RU"/>
        </a:p>
      </dgm:t>
    </dgm:pt>
    <dgm:pt modelId="{CAA9DBE5-F517-4139-AE8E-B6D7A70A4921}" type="pres">
      <dgm:prSet presAssocID="{13BC75DA-614F-4C63-B0A7-FD663BC07ABB}" presName="vertSpace2b" presStyleCnt="0"/>
      <dgm:spPr/>
      <dgm:t>
        <a:bodyPr/>
        <a:lstStyle/>
        <a:p>
          <a:endParaRPr lang="ru-RU"/>
        </a:p>
      </dgm:t>
    </dgm:pt>
  </dgm:ptLst>
  <dgm:cxnLst>
    <dgm:cxn modelId="{0723AE40-07F3-447C-B585-C0BC4A8FED75}" type="presOf" srcId="{D1A14728-3446-413B-835D-7B6683FB86FD}" destId="{655FEADF-0C0E-479F-9E8D-E6FAA92F254B}" srcOrd="0" destOrd="0" presId="urn:microsoft.com/office/officeart/2008/layout/LinedList"/>
    <dgm:cxn modelId="{8D63EA18-787C-4067-BD96-2C6B5271E7BD}" type="presOf" srcId="{FC0A23E6-6B71-4739-95CE-1D9894C1113D}" destId="{BB8887DA-30F4-467B-9BE9-C54CA43D452C}" srcOrd="0" destOrd="0" presId="urn:microsoft.com/office/officeart/2008/layout/LinedList"/>
    <dgm:cxn modelId="{572D6B69-262B-47B8-B311-E2A414F75C3D}" srcId="{E6BF60B3-FB78-4DA5-A85D-D0B608D0B4FE}" destId="{FC0A23E6-6B71-4739-95CE-1D9894C1113D}" srcOrd="0" destOrd="0" parTransId="{FADB68F4-1070-47B0-AEC2-4A174E6B65D5}" sibTransId="{3BD264EC-6CE1-4D6E-9DA0-DF6CDF37E96B}"/>
    <dgm:cxn modelId="{4AEE7F2B-CF81-43FD-9D2F-5B5FCC7AF84E}" type="presOf" srcId="{E6BF60B3-FB78-4DA5-A85D-D0B608D0B4FE}" destId="{2D746BB9-94A4-4B22-A135-D03A5D714C87}" srcOrd="0" destOrd="0" presId="urn:microsoft.com/office/officeart/2008/layout/LinedList"/>
    <dgm:cxn modelId="{4BC02D4D-8848-49B1-A0B3-0F8ADB970192}" type="presOf" srcId="{E2502921-E07E-4361-9E4C-D14D7CE2FA28}" destId="{664E6A89-62CC-4098-8216-8C2D552F0BA5}" srcOrd="0" destOrd="0" presId="urn:microsoft.com/office/officeart/2008/layout/LinedList"/>
    <dgm:cxn modelId="{56F690CC-F0C6-409D-899A-540C7E1147E9}" srcId="{FC0A23E6-6B71-4739-95CE-1D9894C1113D}" destId="{13BC75DA-614F-4C63-B0A7-FD663BC07ABB}" srcOrd="2" destOrd="0" parTransId="{A0198FFE-D398-4771-BFF4-ED1073EA4B9E}" sibTransId="{B027B37D-6050-4963-9E00-8F83B6DB30FF}"/>
    <dgm:cxn modelId="{5A28E5FE-5F97-4EC8-B6E8-BCD8EEFF7E59}" srcId="{FC0A23E6-6B71-4739-95CE-1D9894C1113D}" destId="{E2502921-E07E-4361-9E4C-D14D7CE2FA28}" srcOrd="1" destOrd="0" parTransId="{BA7DDEEC-E840-4272-BAEF-980DCF0C567B}" sibTransId="{7E33877A-1D11-4CB5-BBC3-E80D892755FE}"/>
    <dgm:cxn modelId="{FDB3489F-01C2-4737-94A9-2AB6D06A7C4C}" type="presOf" srcId="{13BC75DA-614F-4C63-B0A7-FD663BC07ABB}" destId="{325F7A5B-E841-4A42-A188-CB5E636EC75A}" srcOrd="0" destOrd="0" presId="urn:microsoft.com/office/officeart/2008/layout/LinedList"/>
    <dgm:cxn modelId="{74C3837B-2375-4806-A618-EC6DAA631A5B}" srcId="{FC0A23E6-6B71-4739-95CE-1D9894C1113D}" destId="{D1A14728-3446-413B-835D-7B6683FB86FD}" srcOrd="0" destOrd="0" parTransId="{7053CA43-B21E-4372-A3F6-C9DDEF06F015}" sibTransId="{582A4981-9172-49C1-BB65-7458352304FA}"/>
    <dgm:cxn modelId="{77ABCE3F-2815-4EC5-A4D4-D9C55E72DE29}" type="presParOf" srcId="{2D746BB9-94A4-4B22-A135-D03A5D714C87}" destId="{9617B0F4-31B3-4BDE-93DA-E4F42606B94B}" srcOrd="0" destOrd="0" presId="urn:microsoft.com/office/officeart/2008/layout/LinedList"/>
    <dgm:cxn modelId="{D0A14A6F-00C5-42C1-952A-30810D68C0B4}" type="presParOf" srcId="{2D746BB9-94A4-4B22-A135-D03A5D714C87}" destId="{4227D8FB-E9A3-45A7-B8B0-092FE208E7AC}" srcOrd="1" destOrd="0" presId="urn:microsoft.com/office/officeart/2008/layout/LinedList"/>
    <dgm:cxn modelId="{8E584C8B-8AE6-4F18-B149-816DBA677B8E}" type="presParOf" srcId="{4227D8FB-E9A3-45A7-B8B0-092FE208E7AC}" destId="{BB8887DA-30F4-467B-9BE9-C54CA43D452C}" srcOrd="0" destOrd="0" presId="urn:microsoft.com/office/officeart/2008/layout/LinedList"/>
    <dgm:cxn modelId="{451D6B5B-CF95-432F-B638-B17449B278AD}" type="presParOf" srcId="{4227D8FB-E9A3-45A7-B8B0-092FE208E7AC}" destId="{09B13EBD-B22D-4900-8B41-BBE7CBE23FAB}" srcOrd="1" destOrd="0" presId="urn:microsoft.com/office/officeart/2008/layout/LinedList"/>
    <dgm:cxn modelId="{7882C5D2-6001-4663-8A0D-B5727C51D2FA}" type="presParOf" srcId="{09B13EBD-B22D-4900-8B41-BBE7CBE23FAB}" destId="{D0872CA3-F397-4689-9CCF-B2E71BBC1932}" srcOrd="0" destOrd="0" presId="urn:microsoft.com/office/officeart/2008/layout/LinedList"/>
    <dgm:cxn modelId="{11B7E417-6358-424F-B410-608DC699205C}" type="presParOf" srcId="{09B13EBD-B22D-4900-8B41-BBE7CBE23FAB}" destId="{73F42B13-D6A2-4CC8-8148-575073B20873}" srcOrd="1" destOrd="0" presId="urn:microsoft.com/office/officeart/2008/layout/LinedList"/>
    <dgm:cxn modelId="{48AF259D-C967-4055-B0E9-3D5AA67AF527}" type="presParOf" srcId="{73F42B13-D6A2-4CC8-8148-575073B20873}" destId="{3FDD67F7-E398-48D1-882D-EF4681471CEC}" srcOrd="0" destOrd="0" presId="urn:microsoft.com/office/officeart/2008/layout/LinedList"/>
    <dgm:cxn modelId="{3794A86C-6391-4FF8-AD37-3EAFCBC057E8}" type="presParOf" srcId="{73F42B13-D6A2-4CC8-8148-575073B20873}" destId="{655FEADF-0C0E-479F-9E8D-E6FAA92F254B}" srcOrd="1" destOrd="0" presId="urn:microsoft.com/office/officeart/2008/layout/LinedList"/>
    <dgm:cxn modelId="{1A1A4A93-F34F-427F-9C94-E5665C13BC55}" type="presParOf" srcId="{73F42B13-D6A2-4CC8-8148-575073B20873}" destId="{4B644161-8183-40DC-BF6E-1CA291731B6B}" srcOrd="2" destOrd="0" presId="urn:microsoft.com/office/officeart/2008/layout/LinedList"/>
    <dgm:cxn modelId="{CA7B2397-02F2-4C20-BE21-D26FA840579E}" type="presParOf" srcId="{09B13EBD-B22D-4900-8B41-BBE7CBE23FAB}" destId="{19839A00-CF07-4505-9C40-E078D61DDB27}" srcOrd="2" destOrd="0" presId="urn:microsoft.com/office/officeart/2008/layout/LinedList"/>
    <dgm:cxn modelId="{5989E338-B515-402A-BC3C-F4A58CAE2F21}" type="presParOf" srcId="{09B13EBD-B22D-4900-8B41-BBE7CBE23FAB}" destId="{D5A13539-F81E-49D1-A8CA-3A263963EDB2}" srcOrd="3" destOrd="0" presId="urn:microsoft.com/office/officeart/2008/layout/LinedList"/>
    <dgm:cxn modelId="{DA15693F-8D53-4207-9A26-70A4D4128A52}" type="presParOf" srcId="{09B13EBD-B22D-4900-8B41-BBE7CBE23FAB}" destId="{969DFB99-C162-4DC0-9A81-75F63B92ED2B}" srcOrd="4" destOrd="0" presId="urn:microsoft.com/office/officeart/2008/layout/LinedList"/>
    <dgm:cxn modelId="{A3A79456-5373-4E52-9BC4-B7D6396AF725}" type="presParOf" srcId="{969DFB99-C162-4DC0-9A81-75F63B92ED2B}" destId="{4B5B41DB-AAC2-480A-83A7-89442DAFD244}" srcOrd="0" destOrd="0" presId="urn:microsoft.com/office/officeart/2008/layout/LinedList"/>
    <dgm:cxn modelId="{9D223744-62F9-44C8-8A64-35A38FECD303}" type="presParOf" srcId="{969DFB99-C162-4DC0-9A81-75F63B92ED2B}" destId="{664E6A89-62CC-4098-8216-8C2D552F0BA5}" srcOrd="1" destOrd="0" presId="urn:microsoft.com/office/officeart/2008/layout/LinedList"/>
    <dgm:cxn modelId="{7A1253BE-C5C4-405C-8C68-1F82804C1ADA}" type="presParOf" srcId="{969DFB99-C162-4DC0-9A81-75F63B92ED2B}" destId="{833CB5DF-7750-40CB-A58C-ED1FF5520F9F}" srcOrd="2" destOrd="0" presId="urn:microsoft.com/office/officeart/2008/layout/LinedList"/>
    <dgm:cxn modelId="{20D6E9AC-CE9C-4985-B28E-AB84260A7173}" type="presParOf" srcId="{09B13EBD-B22D-4900-8B41-BBE7CBE23FAB}" destId="{D24C59EA-E54D-4DB3-8F41-B3F6B13F89C6}" srcOrd="5" destOrd="0" presId="urn:microsoft.com/office/officeart/2008/layout/LinedList"/>
    <dgm:cxn modelId="{10998A40-7BDA-401B-94D2-8EE3561F565D}" type="presParOf" srcId="{09B13EBD-B22D-4900-8B41-BBE7CBE23FAB}" destId="{36E130D0-6CA3-43D9-81A4-45AF163A36BE}" srcOrd="6" destOrd="0" presId="urn:microsoft.com/office/officeart/2008/layout/LinedList"/>
    <dgm:cxn modelId="{FE69ECAE-13B5-4CDA-81FA-6417AB6A8916}" type="presParOf" srcId="{09B13EBD-B22D-4900-8B41-BBE7CBE23FAB}" destId="{24C3A61B-1478-4C5F-A82B-7C0003DA92BF}" srcOrd="7" destOrd="0" presId="urn:microsoft.com/office/officeart/2008/layout/LinedList"/>
    <dgm:cxn modelId="{ADBF6F8B-F4B8-4492-BCFD-62B75DD1D2A4}" type="presParOf" srcId="{24C3A61B-1478-4C5F-A82B-7C0003DA92BF}" destId="{1DEED595-2B9E-4DAA-8F5F-C5097A4D5BB0}" srcOrd="0" destOrd="0" presId="urn:microsoft.com/office/officeart/2008/layout/LinedList"/>
    <dgm:cxn modelId="{FC4D6F07-87F7-42E1-AE09-9B07BF553B2C}" type="presParOf" srcId="{24C3A61B-1478-4C5F-A82B-7C0003DA92BF}" destId="{325F7A5B-E841-4A42-A188-CB5E636EC75A}" srcOrd="1" destOrd="0" presId="urn:microsoft.com/office/officeart/2008/layout/LinedList"/>
    <dgm:cxn modelId="{8A323939-1C1F-4F88-BF8A-529A7A9EEA2C}" type="presParOf" srcId="{24C3A61B-1478-4C5F-A82B-7C0003DA92BF}" destId="{84A00128-EF84-4ED6-9030-6665FB979853}" srcOrd="2" destOrd="0" presId="urn:microsoft.com/office/officeart/2008/layout/LinedList"/>
    <dgm:cxn modelId="{BE6E5D05-009E-46B7-8100-A3E601C69159}" type="presParOf" srcId="{09B13EBD-B22D-4900-8B41-BBE7CBE23FAB}" destId="{6778BC42-008B-4BBA-A226-EFA11C26E7C2}" srcOrd="8" destOrd="0" presId="urn:microsoft.com/office/officeart/2008/layout/LinedList"/>
    <dgm:cxn modelId="{C2C007CE-5E94-4C81-B70F-A1881DDE7923}" type="presParOf" srcId="{09B13EBD-B22D-4900-8B41-BBE7CBE23FAB}" destId="{CAA9DBE5-F517-4139-AE8E-B6D7A70A492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DDEA6-55CE-467D-9F05-48067A0AD20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4DCA7-F15C-4248-B494-0269B664E98D}">
      <dgm:prSet phldrT="[Текст]" custT="1"/>
      <dgm:spPr/>
      <dgm:t>
        <a:bodyPr/>
        <a:lstStyle/>
        <a:p>
          <a:endParaRPr lang="ru-RU" sz="20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</a:t>
          </a:r>
        </a:p>
        <a:p>
          <a:r>
            <a:rPr lang="ru-RU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Экспериментирование с водой</a:t>
          </a:r>
        </a:p>
        <a:p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F1964-0C59-4D1A-9ADD-BADC5D11DFB1}" type="parTrans" cxnId="{2CF4473A-6DDD-4972-A23D-96B3622B18C7}">
      <dgm:prSet/>
      <dgm:spPr/>
      <dgm:t>
        <a:bodyPr/>
        <a:lstStyle/>
        <a:p>
          <a:endParaRPr lang="ru-RU"/>
        </a:p>
      </dgm:t>
    </dgm:pt>
    <dgm:pt modelId="{8E2CAD6D-FE02-4267-9491-F9E7FC72740F}" type="sibTrans" cxnId="{2CF4473A-6DDD-4972-A23D-96B3622B18C7}">
      <dgm:prSet/>
      <dgm:spPr/>
      <dgm:t>
        <a:bodyPr/>
        <a:lstStyle/>
        <a:p>
          <a:endParaRPr lang="ru-RU"/>
        </a:p>
      </dgm:t>
    </dgm:pt>
    <dgm:pt modelId="{B0829367-EC51-4BEE-8A5C-15B99A55880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Словесные</a:t>
          </a:r>
        </a:p>
        <a:p>
          <a:r>
            <a:rPr lang="ru-RU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литературы;</a:t>
          </a:r>
        </a:p>
        <a:p>
          <a:r>
            <a:rPr lang="ru-RU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Беседа;</a:t>
          </a:r>
        </a:p>
        <a:p>
          <a:r>
            <a:rPr lang="ru-RU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Упражнение « Кто быстрее»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EFDB1-0366-4A5B-B56C-1E04DE2F70BB}" type="parTrans" cxnId="{BF8E26D3-0029-444F-8499-A4F5C89980EA}">
      <dgm:prSet/>
      <dgm:spPr/>
      <dgm:t>
        <a:bodyPr/>
        <a:lstStyle/>
        <a:p>
          <a:endParaRPr lang="ru-RU"/>
        </a:p>
      </dgm:t>
    </dgm:pt>
    <dgm:pt modelId="{244AE557-D982-4281-8917-E87D9BD26B27}" type="sibTrans" cxnId="{BF8E26D3-0029-444F-8499-A4F5C89980EA}">
      <dgm:prSet/>
      <dgm:spPr/>
      <dgm:t>
        <a:bodyPr/>
        <a:lstStyle/>
        <a:p>
          <a:endParaRPr lang="ru-RU"/>
        </a:p>
      </dgm:t>
    </dgm:pt>
    <dgm:pt modelId="{A518C375-3E54-4045-AD0C-C0D3FA2ED1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Дидактическая игра: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«Определи на ощупь»,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«Образуй новые слова»,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«Определи, какое слово лишнее»,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«Составь предложение из слов».</a:t>
          </a:r>
          <a:endParaRPr lang="ru-RU" sz="1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4D65D-DDA1-4B54-B11C-16ADEA641406}" type="parTrans" cxnId="{A2582B3B-F373-441D-B8B7-2C2A33A7601B}">
      <dgm:prSet/>
      <dgm:spPr/>
      <dgm:t>
        <a:bodyPr/>
        <a:lstStyle/>
        <a:p>
          <a:endParaRPr lang="ru-RU"/>
        </a:p>
      </dgm:t>
    </dgm:pt>
    <dgm:pt modelId="{A903D21B-1FCC-4BFF-9F3E-04DEA85F16BB}" type="sibTrans" cxnId="{A2582B3B-F373-441D-B8B7-2C2A33A7601B}">
      <dgm:prSet/>
      <dgm:spPr/>
      <dgm:t>
        <a:bodyPr/>
        <a:lstStyle/>
        <a:p>
          <a:endParaRPr lang="ru-RU"/>
        </a:p>
      </dgm:t>
    </dgm:pt>
    <dgm:pt modelId="{AA428344-59A7-488D-9C66-8F8EBA262374}">
      <dgm:prSet phldrT="[Текст]" custT="1"/>
      <dgm:spPr/>
      <dgm:t>
        <a:bodyPr/>
        <a:lstStyle/>
        <a:p>
          <a:endParaRPr lang="ru-RU" sz="20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Наглядные</a:t>
          </a:r>
        </a:p>
        <a:p>
          <a:r>
            <a:rPr lang="ru-RU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ИКТ</a:t>
          </a:r>
        </a:p>
        <a:p>
          <a:endParaRPr lang="ru-RU" sz="1600" b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C5CC8-768A-45BA-B2BF-E27784FECAA1}" type="parTrans" cxnId="{F1BD848F-68DD-4A87-9CCF-BE27CC0666C6}">
      <dgm:prSet/>
      <dgm:spPr/>
      <dgm:t>
        <a:bodyPr/>
        <a:lstStyle/>
        <a:p>
          <a:endParaRPr lang="ru-RU"/>
        </a:p>
      </dgm:t>
    </dgm:pt>
    <dgm:pt modelId="{C09D9DD6-4C4E-4F9A-8AA4-0E667A761DF7}" type="sibTrans" cxnId="{F1BD848F-68DD-4A87-9CCF-BE27CC0666C6}">
      <dgm:prSet/>
      <dgm:spPr/>
      <dgm:t>
        <a:bodyPr/>
        <a:lstStyle/>
        <a:p>
          <a:endParaRPr lang="ru-RU"/>
        </a:p>
      </dgm:t>
    </dgm:pt>
    <dgm:pt modelId="{43C21E3F-7CD2-4255-B408-A25C36AE3C7F}" type="pres">
      <dgm:prSet presAssocID="{EE4DDEA6-55CE-467D-9F05-48067A0AD2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D69A4-5263-44A4-A110-B69B7A3C6C03}" type="pres">
      <dgm:prSet presAssocID="{B504DCA7-F15C-4248-B494-0269B664E98D}" presName="node" presStyleLbl="node1" presStyleIdx="0" presStyleCnt="4" custScaleY="114905" custLinFactNeighborX="790" custLinFactNeighborY="1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274FE-894A-46BA-AD65-A57012D66D55}" type="pres">
      <dgm:prSet presAssocID="{8E2CAD6D-FE02-4267-9491-F9E7FC72740F}" presName="sibTrans" presStyleCnt="0"/>
      <dgm:spPr/>
    </dgm:pt>
    <dgm:pt modelId="{01898D9C-7341-413E-A8DA-915FE6F2DF4C}" type="pres">
      <dgm:prSet presAssocID="{B0829367-EC51-4BEE-8A5C-15B99A558808}" presName="node" presStyleLbl="node1" presStyleIdx="1" presStyleCnt="4" custScaleY="114905" custLinFactNeighborX="-38" custLinFactNeighborY="1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95535-0BD5-4940-A2EF-C4DC42D583ED}" type="pres">
      <dgm:prSet presAssocID="{244AE557-D982-4281-8917-E87D9BD26B27}" presName="sibTrans" presStyleCnt="0"/>
      <dgm:spPr/>
    </dgm:pt>
    <dgm:pt modelId="{D55F131F-B5E2-4607-967F-C4E7CFB6A8B7}" type="pres">
      <dgm:prSet presAssocID="{A518C375-3E54-4045-AD0C-C0D3FA2ED103}" presName="node" presStyleLbl="node1" presStyleIdx="2" presStyleCnt="4" custLinFactNeighborX="1615" custLinFactNeighborY="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3DC4D-A34E-476E-998B-124CB5C70D74}" type="pres">
      <dgm:prSet presAssocID="{A903D21B-1FCC-4BFF-9F3E-04DEA85F16BB}" presName="sibTrans" presStyleCnt="0"/>
      <dgm:spPr/>
    </dgm:pt>
    <dgm:pt modelId="{D355A627-05DD-4E35-8D1C-ADA9882C8955}" type="pres">
      <dgm:prSet presAssocID="{AA428344-59A7-488D-9C66-8F8EBA262374}" presName="node" presStyleLbl="node1" presStyleIdx="3" presStyleCnt="4" custLinFactNeighborX="2385" custLinFactNeighborY="4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93ECB-59CD-4665-9DB2-9A64C3F16D6D}" type="presOf" srcId="{EE4DDEA6-55CE-467D-9F05-48067A0AD207}" destId="{43C21E3F-7CD2-4255-B408-A25C36AE3C7F}" srcOrd="0" destOrd="0" presId="urn:microsoft.com/office/officeart/2005/8/layout/default#1"/>
    <dgm:cxn modelId="{D3448861-5E25-4039-AA34-45C9F5306609}" type="presOf" srcId="{B504DCA7-F15C-4248-B494-0269B664E98D}" destId="{88AD69A4-5263-44A4-A110-B69B7A3C6C03}" srcOrd="0" destOrd="0" presId="urn:microsoft.com/office/officeart/2005/8/layout/default#1"/>
    <dgm:cxn modelId="{F1BD848F-68DD-4A87-9CCF-BE27CC0666C6}" srcId="{EE4DDEA6-55CE-467D-9F05-48067A0AD207}" destId="{AA428344-59A7-488D-9C66-8F8EBA262374}" srcOrd="3" destOrd="0" parTransId="{83CC5CC8-768A-45BA-B2BF-E27784FECAA1}" sibTransId="{C09D9DD6-4C4E-4F9A-8AA4-0E667A761DF7}"/>
    <dgm:cxn modelId="{BB1994B3-C925-49F7-A595-440E081886CB}" type="presOf" srcId="{B0829367-EC51-4BEE-8A5C-15B99A558808}" destId="{01898D9C-7341-413E-A8DA-915FE6F2DF4C}" srcOrd="0" destOrd="0" presId="urn:microsoft.com/office/officeart/2005/8/layout/default#1"/>
    <dgm:cxn modelId="{EE249119-FB17-4C2E-81D4-3975672B539A}" type="presOf" srcId="{AA428344-59A7-488D-9C66-8F8EBA262374}" destId="{D355A627-05DD-4E35-8D1C-ADA9882C8955}" srcOrd="0" destOrd="0" presId="urn:microsoft.com/office/officeart/2005/8/layout/default#1"/>
    <dgm:cxn modelId="{A082E83B-8278-4D5F-A646-88F8FB304253}" type="presOf" srcId="{A518C375-3E54-4045-AD0C-C0D3FA2ED103}" destId="{D55F131F-B5E2-4607-967F-C4E7CFB6A8B7}" srcOrd="0" destOrd="0" presId="urn:microsoft.com/office/officeart/2005/8/layout/default#1"/>
    <dgm:cxn modelId="{A2582B3B-F373-441D-B8B7-2C2A33A7601B}" srcId="{EE4DDEA6-55CE-467D-9F05-48067A0AD207}" destId="{A518C375-3E54-4045-AD0C-C0D3FA2ED103}" srcOrd="2" destOrd="0" parTransId="{F8E4D65D-DDA1-4B54-B11C-16ADEA641406}" sibTransId="{A903D21B-1FCC-4BFF-9F3E-04DEA85F16BB}"/>
    <dgm:cxn modelId="{BF8E26D3-0029-444F-8499-A4F5C89980EA}" srcId="{EE4DDEA6-55CE-467D-9F05-48067A0AD207}" destId="{B0829367-EC51-4BEE-8A5C-15B99A558808}" srcOrd="1" destOrd="0" parTransId="{9E2EFDB1-0366-4A5B-B56C-1E04DE2F70BB}" sibTransId="{244AE557-D982-4281-8917-E87D9BD26B27}"/>
    <dgm:cxn modelId="{2CF4473A-6DDD-4972-A23D-96B3622B18C7}" srcId="{EE4DDEA6-55CE-467D-9F05-48067A0AD207}" destId="{B504DCA7-F15C-4248-B494-0269B664E98D}" srcOrd="0" destOrd="0" parTransId="{47AF1964-0C59-4D1A-9ADD-BADC5D11DFB1}" sibTransId="{8E2CAD6D-FE02-4267-9491-F9E7FC72740F}"/>
    <dgm:cxn modelId="{8B874B4E-2F35-4BFA-B4AF-1058BE947E68}" type="presParOf" srcId="{43C21E3F-7CD2-4255-B408-A25C36AE3C7F}" destId="{88AD69A4-5263-44A4-A110-B69B7A3C6C03}" srcOrd="0" destOrd="0" presId="urn:microsoft.com/office/officeart/2005/8/layout/default#1"/>
    <dgm:cxn modelId="{4454523C-CAE4-42DB-A691-3107236A5584}" type="presParOf" srcId="{43C21E3F-7CD2-4255-B408-A25C36AE3C7F}" destId="{C83274FE-894A-46BA-AD65-A57012D66D55}" srcOrd="1" destOrd="0" presId="urn:microsoft.com/office/officeart/2005/8/layout/default#1"/>
    <dgm:cxn modelId="{C2F745CA-C1EF-4EF5-9256-988757B1CC7D}" type="presParOf" srcId="{43C21E3F-7CD2-4255-B408-A25C36AE3C7F}" destId="{01898D9C-7341-413E-A8DA-915FE6F2DF4C}" srcOrd="2" destOrd="0" presId="urn:microsoft.com/office/officeart/2005/8/layout/default#1"/>
    <dgm:cxn modelId="{9B197825-6956-4A5C-8BCF-9BEC88BCB5B4}" type="presParOf" srcId="{43C21E3F-7CD2-4255-B408-A25C36AE3C7F}" destId="{D3595535-0BD5-4940-A2EF-C4DC42D583ED}" srcOrd="3" destOrd="0" presId="urn:microsoft.com/office/officeart/2005/8/layout/default#1"/>
    <dgm:cxn modelId="{B3F36FDB-0C0C-4E22-A95A-443D8C96363A}" type="presParOf" srcId="{43C21E3F-7CD2-4255-B408-A25C36AE3C7F}" destId="{D55F131F-B5E2-4607-967F-C4E7CFB6A8B7}" srcOrd="4" destOrd="0" presId="urn:microsoft.com/office/officeart/2005/8/layout/default#1"/>
    <dgm:cxn modelId="{7AA32180-24A9-4944-8D92-386769E63D5E}" type="presParOf" srcId="{43C21E3F-7CD2-4255-B408-A25C36AE3C7F}" destId="{92B3DC4D-A34E-476E-998B-124CB5C70D74}" srcOrd="5" destOrd="0" presId="urn:microsoft.com/office/officeart/2005/8/layout/default#1"/>
    <dgm:cxn modelId="{D7424799-7B6E-4E9F-87CA-8C8E1A0D1239}" type="presParOf" srcId="{43C21E3F-7CD2-4255-B408-A25C36AE3C7F}" destId="{D355A627-05DD-4E35-8D1C-ADA9882C895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B0F4-31B3-4BDE-93DA-E4F42606B94B}">
      <dsp:nvSpPr>
        <dsp:cNvPr id="0" name=""/>
        <dsp:cNvSpPr/>
      </dsp:nvSpPr>
      <dsp:spPr>
        <a:xfrm>
          <a:off x="0" y="1984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887DA-30F4-467B-9BE9-C54CA43D452C}">
      <dsp:nvSpPr>
        <dsp:cNvPr id="0" name=""/>
        <dsp:cNvSpPr/>
      </dsp:nvSpPr>
      <dsp:spPr>
        <a:xfrm>
          <a:off x="0" y="1984"/>
          <a:ext cx="1445985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Задачи: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84"/>
        <a:ext cx="1445985" cy="4060031"/>
      </dsp:txXfrm>
    </dsp:sp>
    <dsp:sp modelId="{655FEADF-0C0E-479F-9E8D-E6FAA92F254B}">
      <dsp:nvSpPr>
        <dsp:cNvPr id="0" name=""/>
        <dsp:cNvSpPr/>
      </dsp:nvSpPr>
      <dsp:spPr>
        <a:xfrm>
          <a:off x="1519319" y="0"/>
          <a:ext cx="4561046" cy="80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-Развивать интерес к художественной литературе;  умение употреблять в речи образные выражения, поговорки;  умение составлять предложения и пословицы из слов;  логическое мышление, творческое воображение, фантазию.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-Упражнять в умении подбирать слова-антонимы.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-Совершенствовать тактильные ощущения при выполнении игровых заданий.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Формировать навыки сотрудничества, самостоятельности.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Воспитывать доброжелательность, активность, инициативность.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9319" y="0"/>
        <a:ext cx="4561046" cy="801895"/>
      </dsp:txXfrm>
    </dsp:sp>
    <dsp:sp modelId="{19839A00-CF07-4505-9C40-E078D61DDB27}">
      <dsp:nvSpPr>
        <dsp:cNvPr id="0" name=""/>
        <dsp:cNvSpPr/>
      </dsp:nvSpPr>
      <dsp:spPr>
        <a:xfrm>
          <a:off x="1445985" y="843974"/>
          <a:ext cx="464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E6A89-62CC-4098-8216-8C2D552F0BA5}">
      <dsp:nvSpPr>
        <dsp:cNvPr id="0" name=""/>
        <dsp:cNvSpPr/>
      </dsp:nvSpPr>
      <dsp:spPr>
        <a:xfrm>
          <a:off x="1512158" y="793295"/>
          <a:ext cx="4561046" cy="238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158" y="793295"/>
        <a:ext cx="4561046" cy="2385591"/>
      </dsp:txXfrm>
    </dsp:sp>
    <dsp:sp modelId="{D24C59EA-E54D-4DB3-8F41-B3F6B13F89C6}">
      <dsp:nvSpPr>
        <dsp:cNvPr id="0" name=""/>
        <dsp:cNvSpPr/>
      </dsp:nvSpPr>
      <dsp:spPr>
        <a:xfrm>
          <a:off x="1445985" y="3269661"/>
          <a:ext cx="464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F7A5B-E841-4A42-A188-CB5E636EC75A}">
      <dsp:nvSpPr>
        <dsp:cNvPr id="0" name=""/>
        <dsp:cNvSpPr/>
      </dsp:nvSpPr>
      <dsp:spPr>
        <a:xfrm>
          <a:off x="1533139" y="3309756"/>
          <a:ext cx="4561046" cy="71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3139" y="3309756"/>
        <a:ext cx="4561046" cy="711850"/>
      </dsp:txXfrm>
    </dsp:sp>
    <dsp:sp modelId="{6778BC42-008B-4BBA-A226-EFA11C26E7C2}">
      <dsp:nvSpPr>
        <dsp:cNvPr id="0" name=""/>
        <dsp:cNvSpPr/>
      </dsp:nvSpPr>
      <dsp:spPr>
        <a:xfrm>
          <a:off x="1445985" y="4021607"/>
          <a:ext cx="464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D69A4-5263-44A4-A110-B69B7A3C6C03}">
      <dsp:nvSpPr>
        <dsp:cNvPr id="0" name=""/>
        <dsp:cNvSpPr/>
      </dsp:nvSpPr>
      <dsp:spPr>
        <a:xfrm>
          <a:off x="23671" y="375819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Экспериментирование с водой</a:t>
          </a:r>
          <a:endParaRPr lang="ru-RU" sz="1600" b="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71" y="375819"/>
        <a:ext cx="2902148" cy="1741289"/>
      </dsp:txXfrm>
    </dsp:sp>
    <dsp:sp modelId="{01898D9C-7341-413E-A8DA-915FE6F2DF4C}">
      <dsp:nvSpPr>
        <dsp:cNvPr id="0" name=""/>
        <dsp:cNvSpPr/>
      </dsp:nvSpPr>
      <dsp:spPr>
        <a:xfrm>
          <a:off x="3192004" y="375819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Словесные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Упражнение « Кто быстрее»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2004" y="375819"/>
        <a:ext cx="2902148" cy="1741289"/>
      </dsp:txXfrm>
    </dsp:sp>
    <dsp:sp modelId="{D55F131F-B5E2-4607-967F-C4E7CFB6A8B7}">
      <dsp:nvSpPr>
        <dsp:cNvPr id="0" name=""/>
        <dsp:cNvSpPr/>
      </dsp:nvSpPr>
      <dsp:spPr>
        <a:xfrm>
          <a:off x="23671" y="2322710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Дидактическая игра: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«Определи на ощупь»;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«Образуй новые слова»;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«Определи, какое слово лишнее»;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«Составь предложение из слов»;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71" y="2322710"/>
        <a:ext cx="2902148" cy="1741289"/>
      </dsp:txXfrm>
    </dsp:sp>
    <dsp:sp modelId="{D355A627-05DD-4E35-8D1C-ADA9882C8955}">
      <dsp:nvSpPr>
        <dsp:cNvPr id="0" name=""/>
        <dsp:cNvSpPr/>
      </dsp:nvSpPr>
      <dsp:spPr>
        <a:xfrm>
          <a:off x="3192004" y="2320032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ИКТ</a:t>
          </a:r>
          <a:endParaRPr lang="ru-RU" sz="1600" b="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2004" y="2320032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D8224-0857-425C-9B4D-274831752C5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7061-F4B2-4987-94EF-22AC69D84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29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7061-F4B2-4987-94EF-22AC69D84D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E341A4-17CC-4CEC-ADE4-0D9BF17160AB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D6DC4-6F64-4FF6-8254-F67FC7ED6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571480"/>
            <a:ext cx="7786742" cy="10715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ln w="57150"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детский сад комбинированного вида № 16 «Солнышко»</a:t>
            </a:r>
            <a:endParaRPr lang="ru-RU" sz="1800" b="1" dirty="0">
              <a:ln w="57150"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4429125" y="2143116"/>
            <a:ext cx="4257676" cy="366214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Татьяна Владимировна</a:t>
            </a:r>
          </a:p>
          <a:p>
            <a:pPr algn="ctr"/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b="1" dirty="0">
              <a:solidFill>
                <a:srgbClr val="000099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6" t="17593" r="17788" b="30134"/>
          <a:stretch/>
        </p:blipFill>
        <p:spPr>
          <a:xfrm>
            <a:off x="428596" y="2071678"/>
            <a:ext cx="3744416" cy="402410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золотой рыбке на новый лад»</a:t>
            </a:r>
            <a:endParaRPr lang="ru-RU" sz="3200" b="1" dirty="0">
              <a:ln w="57150">
                <a:solidFill>
                  <a:srgbClr val="FF33CC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1557338"/>
            <a:ext cx="7359677" cy="58577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сказки по набору картинок с последовательно развивающимся действием.</a:t>
            </a: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486746872"/>
              </p:ext>
            </p:extLst>
          </p:nvPr>
        </p:nvGraphicFramePr>
        <p:xfrm>
          <a:off x="928662" y="2204864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1214438"/>
            <a:ext cx="6400800" cy="4786312"/>
          </a:xfrm>
        </p:spPr>
        <p:txBody>
          <a:bodyPr>
            <a:normAutofit/>
          </a:bodyPr>
          <a:lstStyle/>
          <a:p>
            <a:endParaRPr lang="ru-RU" dirty="0" smtClean="0">
              <a:ln>
                <a:solidFill>
                  <a:srgbClr val="C00000"/>
                </a:solidFill>
              </a:ln>
            </a:endParaRPr>
          </a:p>
          <a:p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802806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13892"/>
            <a:ext cx="3529010" cy="214313"/>
          </a:xfrm>
        </p:spPr>
        <p:txBody>
          <a:bodyPr>
            <a:normAutofit fontScale="90000"/>
          </a:bodyPr>
          <a:lstStyle/>
          <a:p>
            <a:endParaRPr lang="ru-RU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9"/>
            <a:ext cx="864096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/>
          <a:lstStyle/>
          <a:p>
            <a:endParaRPr lang="ru-RU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Работа 2\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/>
          <a:lstStyle/>
          <a:p>
            <a:endParaRPr lang="ru-RU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та\Работа 2\0_6f288_24a4400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/>
          <a:lstStyle/>
          <a:p>
            <a:endParaRPr lang="ru-RU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143512"/>
            <a:ext cx="6400800" cy="128588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 </a:t>
            </a:r>
            <a:endParaRPr lang="ru-RU" dirty="0"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&amp;Pcy;&amp;rcy;&amp;ocy;&amp;scy;&amp;tcy;&amp;ocy;&amp;jcy; &amp;acy;&amp;kcy;&amp;vcy;&amp;acy;&amp;rcy;&amp;icy;&amp;ucy;&amp;mcy; &amp;dcy;&amp;lcy;&amp;yacy; &amp;zcy;&amp;ocy;&amp;lcy;&amp;ocy;&amp;tcy;&amp;ocy;&amp;jcy; &amp;rcy;&amp;ycy;&amp;bcy;&amp;kcy;&amp;icy; &amp;Acy;&amp;kcy;&amp;vcy;&amp;acy;&amp;rcy;&amp;icy;&amp;ucy;&amp;mcy; &quot;&amp;Zcy;&amp;ocy;&amp;lcy;&amp;ocy;&amp;tcy;&amp;ocy;&amp;jcy; &amp;rcy;&amp;ycy;&amp;bcy;&amp;kcy;&amp;icy;&quot; &amp;Vcy;&amp;ocy;&amp;dcy;&amp;acy; - &amp;icy;&amp;scy;&amp;tcy;&amp;ocy;&amp;chcy;&amp;ncy;&amp;icy;&amp;kcy; &amp;kcy;&amp;rcy;&amp;acy;&amp;scy;&amp;ocy;&amp;tcy;&amp;ycy; &amp;icy; &amp;mcy;&amp;ocy;&amp;lcy;&amp;ocy;&amp;dcy;&amp;ocy;&amp;scy;&amp;t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125102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«В озере карп, а в море - краб»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768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/>
          <a:lstStyle/>
          <a:p>
            <a:endParaRPr lang="ru-RU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та\Работа 2\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86"/>
            <a:ext cx="4499991" cy="26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\Работа 2\0_6f288_24a44005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525"/>
            <a:ext cx="4644008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работа\Работа 2\осп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5088"/>
            <a:ext cx="4499991" cy="22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работа\Работа 2\treasure-che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449999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&amp;Pcy;&amp;rcy;&amp;ocy;&amp;scy;&amp;tcy;&amp;ocy;&amp;jcy; &amp;acy;&amp;kcy;&amp;vcy;&amp;acy;&amp;rcy;&amp;icy;&amp;ucy;&amp;mcy; &amp;dcy;&amp;lcy;&amp;yacy; &amp;zcy;&amp;ocy;&amp;lcy;&amp;ocy;&amp;tcy;&amp;ocy;&amp;jcy; &amp;rcy;&amp;ycy;&amp;bcy;&amp;kcy;&amp;icy; &amp;Acy;&amp;kcy;&amp;vcy;&amp;acy;&amp;rcy;&amp;icy;&amp;ucy;&amp;mcy; &quot;&amp;Zcy;&amp;ocy;&amp;lcy;&amp;ocy;&amp;tcy;&amp;ocy;&amp;jcy; &amp;rcy;&amp;ycy;&amp;bcy;&amp;kcy;&amp;icy;&quot; &amp;Vcy;&amp;ocy;&amp;dcy;&amp;acy; - &amp;icy;&amp;scy;&amp;tcy;&amp;ocy;&amp;chcy;&amp;ncy;&amp;icy;&amp;kcy; &amp;kcy;&amp;rcy;&amp;acy;&amp;scy;&amp;ocy;&amp;tcy;&amp;ycy; &amp;icy; &amp;mcy;&amp;ocy;&amp;lcy;&amp;ocy;&amp;dcy;&amp;ocy;&amp;scy;&amp;tcy;&amp;icy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571744"/>
            <a:ext cx="464343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Bcy;&amp;lcy;&amp;ocy;&amp;gcy;.&amp;rcy;&amp;ucy; - dnevnik-podushk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786322"/>
            <a:ext cx="46434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2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1596</TotalTime>
  <Words>184</Words>
  <Application>Microsoft Office PowerPoint</Application>
  <PresentationFormat>Экран (4:3)</PresentationFormat>
  <Paragraphs>49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Муниципальное бюджетное дошкольное образовательное учреждение  детский сад комбинированного вида № 16 «Солнышко»</vt:lpstr>
      <vt:lpstr> «Сказка о золотой рыбке на новый лад»</vt:lpstr>
      <vt:lpstr>Методические приемы</vt:lpstr>
      <vt:lpstr>Слайд 4</vt:lpstr>
      <vt:lpstr>Слайд 5</vt:lpstr>
      <vt:lpstr>Слайд 6</vt:lpstr>
      <vt:lpstr>Слайд 7</vt:lpstr>
      <vt:lpstr>«В озере карп, а в море - краб»</vt:lpstr>
      <vt:lpstr>Слайд 9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16 «Солнышко»</dc:title>
  <dc:creator>Вован</dc:creator>
  <cp:lastModifiedBy>User</cp:lastModifiedBy>
  <cp:revision>97</cp:revision>
  <dcterms:created xsi:type="dcterms:W3CDTF">2014-08-11T09:02:21Z</dcterms:created>
  <dcterms:modified xsi:type="dcterms:W3CDTF">2014-08-26T08:22:06Z</dcterms:modified>
</cp:coreProperties>
</file>